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eb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69" r:id="rId4"/>
  </p:sldMasterIdLst>
  <p:notesMasterIdLst>
    <p:notesMasterId r:id="rId22"/>
  </p:notesMasterIdLst>
  <p:handoutMasterIdLst>
    <p:handoutMasterId r:id="rId23"/>
  </p:handoutMasterIdLst>
  <p:sldIdLst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474"/>
    <a:srgbClr val="567F94"/>
    <a:srgbClr val="22323A"/>
    <a:srgbClr val="404040"/>
    <a:srgbClr val="7030A0"/>
    <a:srgbClr val="00B0F0"/>
    <a:srgbClr val="0070C0"/>
    <a:srgbClr val="3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15" autoAdjust="0"/>
  </p:normalViewPr>
  <p:slideViewPr>
    <p:cSldViewPr snapToGrid="0" showGuides="1">
      <p:cViewPr>
        <p:scale>
          <a:sx n="90" d="100"/>
          <a:sy n="90" d="100"/>
        </p:scale>
        <p:origin x="61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-1476"/>
    </p:cViewPr>
  </p:sorterViewPr>
  <p:notesViewPr>
    <p:cSldViewPr snapToGrid="0" showGuides="1">
      <p:cViewPr>
        <p:scale>
          <a:sx n="50" d="100"/>
          <a:sy n="50" d="100"/>
        </p:scale>
        <p:origin x="2640" y="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FA8042-29A1-4486-A765-7552698406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8449A-A734-4B2E-9806-61303F24B6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9263-8DF9-4907-970E-1CFD040DC73A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05C2A-990C-4531-8CBF-BC3BEC0AF3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358FE-F7D5-4C85-B0FD-2394F7F877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AE485-B3C6-4830-BBC8-C6E008BDD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2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B412-7BFF-46C7-AB5E-DE35F66C9933}" type="datetimeFigureOut">
              <a:rPr lang="en-US" noProof="0" smtClean="0"/>
              <a:t>9/20/2021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CE04-E13C-4837-B6DD-B388E7CAA05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044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25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48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8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8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0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59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70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CE04-E13C-4837-B6DD-B388E7CAA05E}" type="slidenum">
              <a:rPr lang="en-US" noProof="0" smtClean="0"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1197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8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2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60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73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1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F8A1A8-E078-4836-ABD1-CD4E75BBF58F}"/>
              </a:ext>
            </a:extLst>
          </p:cNvPr>
          <p:cNvSpPr/>
          <p:nvPr userDrawn="1"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403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429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3186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Imag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noProof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39691"/>
            <a:ext cx="10515600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800" b="0" cap="none" baseline="0" dirty="0" smtClean="0"/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13018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34A1799-63F2-4B23-A188-7BAB23FB821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03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BAC-B403-4354-A27F-4C38B08C1D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2885" y="2704121"/>
            <a:ext cx="6556248" cy="750278"/>
          </a:xfrm>
        </p:spPr>
        <p:txBody>
          <a:bodyPr/>
          <a:lstStyle>
            <a:lvl1pPr>
              <a:defRPr lang="en-US" sz="4800" b="1" kern="1200" cap="all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3760408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23" name="Graphic 22" descr="Envelope">
            <a:extLst>
              <a:ext uri="{FF2B5EF4-FFF2-40B4-BE49-F238E27FC236}">
                <a16:creationId xmlns:a16="http://schemas.microsoft.com/office/drawing/2014/main" id="{3C32C7E5-809C-4E12-8962-1B868951E6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34803" y="4029040"/>
            <a:ext cx="469232" cy="469232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31AD270F-1692-4526-B979-6B5945A20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126311"/>
            <a:ext cx="3640478" cy="433938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382940E6-7963-411F-B35A-57121171A98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408614" y="4836222"/>
            <a:ext cx="3638674" cy="4539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800" b="0" cap="none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IN" sz="1600" dirty="0"/>
            </a:lvl5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8FC2D7-B114-3444-8684-995FC4D6D459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E45073-ED8E-0544-85FA-9AF5A478417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8BAF06E-A8A8-484C-8F6C-E42EDC46BBCB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86EB62D-13C7-6E43-9D98-B706D2B9ADDF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5CF3453-ED5A-024D-8815-C08EFA13D1A6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pic>
        <p:nvPicPr>
          <p:cNvPr id="3" name="Graphic 2" descr="Link">
            <a:extLst>
              <a:ext uri="{FF2B5EF4-FFF2-40B4-BE49-F238E27FC236}">
                <a16:creationId xmlns:a16="http://schemas.microsoft.com/office/drawing/2014/main" id="{16E3F5A0-978F-8D46-BBFB-19A7F7883D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87152" y="4809677"/>
            <a:ext cx="542081" cy="54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6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94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F8A1A8-E078-4836-ABD1-CD4E75BBF58F}"/>
              </a:ext>
            </a:extLst>
          </p:cNvPr>
          <p:cNvSpPr/>
          <p:nvPr userDrawn="1"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177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878778-0299-471F-A4C9-D0C1E82ED8D2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E39D1C78-6110-4052-8455-7E7893F7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66" y="1276857"/>
            <a:ext cx="4097778" cy="1255325"/>
          </a:xfrm>
        </p:spPr>
        <p:txBody>
          <a:bodyPr/>
          <a:lstStyle>
            <a:lvl1pPr>
              <a:defRPr lang="en-US" sz="3600" b="1" kern="1200" cap="all" baseline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3405997-7AE2-4C6E-8A7D-735F58A49D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5467" y="2620651"/>
            <a:ext cx="4097778" cy="193368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0" cap="none" baseline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buNone/>
            </a:pPr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53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E814D66-F00F-0D44-AD03-889FEE787E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B990C-5D9C-4A90-AC73-5889BC9F7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4C85E5F-5B5E-48CC-8469-0263621D91FF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E4E300-6C8E-4262-BE1D-587C7B70E7ED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897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E22FA8C-3243-4716-A6BD-F37D6058FB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47381" y="1825625"/>
            <a:ext cx="5481203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BE3FD8-339C-4F75-876F-8347ADE67E9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3416" y="1825625"/>
            <a:ext cx="5481203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2FB389-5EA4-4084-B7A2-A4D0A43561F6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7783FE1-0115-4345-89B2-C073569FB8EE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366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9F73353B-C50B-4A8A-87CF-657C1EB8940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7380" y="1681163"/>
            <a:ext cx="54812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5EFF7F5E-3221-4390-9B17-D1944365BF1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47379" y="2586215"/>
            <a:ext cx="5481203" cy="360344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506B516-77C1-431B-A8A5-68FA5D4B6D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3416" y="1681163"/>
            <a:ext cx="54812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860F1452-CAB9-4154-ADCC-9245E71D0D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3416" y="2586215"/>
            <a:ext cx="5481202" cy="360344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892DF4-5A8A-4E92-A425-210ABE570F58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9AE2680-A46C-4B06-9ED9-53E617C1F17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527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44C85E5F-5B5E-48CC-8469-0263621D91FF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EE4E300-6C8E-4262-BE1D-587C7B70E7ED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185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noProof="0"/>
              <a:t>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E0573A-023B-4D1C-8224-56A5D0DDF3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39679"/>
            <a:ext cx="10507662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b="0" cap="none" baseline="0"/>
            </a:lvl1pPr>
          </a:lstStyle>
          <a:p>
            <a:pPr marL="228600" lvl="0" indent="-228600" algn="ctr">
              <a:lnSpc>
                <a:spcPct val="100000"/>
              </a:lnSpc>
            </a:pPr>
            <a:r>
              <a:rPr lang="en-US" noProof="0"/>
              <a:t>Edit Master text styles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2087456-C0E8-4AA6-81E8-996CEC037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3713017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/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119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Title here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1B247C0B-04BA-4D5C-A41D-AEA60217241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3416" y="2057400"/>
            <a:ext cx="3206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94C619D-34F6-4A29-857A-D760072187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84" y="246187"/>
            <a:ext cx="7467304" cy="56148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517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2D9D565-739D-4898-97BD-79EB8C7F91EC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0FADA3-E777-489C-976D-0B0C4FD31310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651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CE8039-0D05-4A75-878A-907B8D44B9E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1402252-45E8-45B3-BA5E-DFA33A4547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300C883-1ACE-4AF3-9875-792A769588D5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75483D7-E612-43D2-9B0E-C69356C160DA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79C5F2-4C7F-4470-A44F-E8AD69AC9FA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506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4878778-0299-471F-A4C9-D0C1E82ED8D2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54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E72FB389-5EA4-4084-B7A2-A4D0A43561F6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7783FE1-0115-4345-89B2-C073569FB8EE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653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12892DF4-5A8A-4E92-A425-210ABE570F58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9AE2680-A46C-4B06-9ED9-53E617C1F17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536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82D9D565-739D-4898-97BD-79EB8C7F91EC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0FADA3-E777-489C-976D-0B0C4FD31310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497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DCE8039-0D05-4A75-878A-907B8D44B9E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1402252-45E8-45B3-BA5E-DFA33A4547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00C883-1ACE-4AF3-9875-792A769588D5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75483D7-E612-43D2-9B0E-C69356C160DA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79C5F2-4C7F-4470-A44F-E8AD69AC9FA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058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76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3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751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6" r:id="rId13"/>
    <p:sldLayoutId id="2147483649" r:id="rId14"/>
    <p:sldLayoutId id="2147483667" r:id="rId15"/>
    <p:sldLayoutId id="2147483668" r:id="rId16"/>
    <p:sldLayoutId id="2147483666" r:id="rId17"/>
    <p:sldLayoutId id="2147483669" r:id="rId18"/>
    <p:sldLayoutId id="2147483670" r:id="rId19"/>
    <p:sldLayoutId id="2147483671" r:id="rId20"/>
    <p:sldLayoutId id="2147483672" r:id="rId21"/>
    <p:sldLayoutId id="2147483664" r:id="rId22"/>
    <p:sldLayoutId id="2147483665" r:id="rId23"/>
  </p:sldLayoutIdLst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8350" cy="370666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Bahnschrift SemiCondensed" panose="020B0502040204020203" pitchFamily="34" charset="0"/>
              </a:rPr>
              <a:t>Presentation subtitle </a:t>
            </a:r>
            <a:r>
              <a:rPr lang="en-US" dirty="0" smtClean="0">
                <a:latin typeface="Bahnschrift SemiCondensed" panose="020B0502040204020203" pitchFamily="34" charset="0"/>
              </a:rPr>
              <a:t>here</a:t>
            </a:r>
            <a:r>
              <a:rPr lang="en-IN" dirty="0" smtClean="0">
                <a:latin typeface="Bahnschrift SemiCondensed" panose="020B0502040204020203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Bahnschrift SemiCondensed" panose="020B0502040204020203" pitchFamily="34" charset="0"/>
              </a:rPr>
              <a:t>Lorem </a:t>
            </a:r>
            <a:r>
              <a:rPr lang="en-US" dirty="0">
                <a:latin typeface="Bahnschrift SemiCondensed" panose="020B0502040204020203" pitchFamily="34" charset="0"/>
              </a:rPr>
              <a:t>ipsum dolor sit amet, consectetur adipiscing elit, sed do eiusmod tempor incididunt ut labore et dolore magna aliqua. Ut enim ad minim veniam, quis nostrud exercitation ullamco </a:t>
            </a:r>
            <a:r>
              <a:rPr lang="en-US" dirty="0" err="1">
                <a:latin typeface="Bahnschrift SemiCondensed" panose="020B0502040204020203" pitchFamily="34" charset="0"/>
              </a:rPr>
              <a:t>laboris</a:t>
            </a:r>
            <a:r>
              <a:rPr lang="en-US" dirty="0">
                <a:latin typeface="Bahnschrift SemiCondensed" panose="020B0502040204020203" pitchFamily="34" charset="0"/>
              </a:rPr>
              <a:t> </a:t>
            </a:r>
            <a:r>
              <a:rPr lang="en-US" dirty="0" smtClean="0">
                <a:latin typeface="Bahnschrift SemiCondensed" panose="020B0502040204020203" pitchFamily="34" charset="0"/>
              </a:rPr>
              <a:t>nisi.</a:t>
            </a:r>
            <a:endParaRPr lang="en-US" dirty="0">
              <a:latin typeface="Bahnschrift SemiCondensed" panose="020B0502040204020203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30359CD-8DFF-4AF2-B957-630ED2A60E8D}"/>
              </a:ext>
            </a:extLst>
          </p:cNvPr>
          <p:cNvSpPr txBox="1">
            <a:spLocks/>
          </p:cNvSpPr>
          <p:nvPr/>
        </p:nvSpPr>
        <p:spPr>
          <a:xfrm>
            <a:off x="0" y="3713018"/>
            <a:ext cx="12191999" cy="8320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36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ahnschrift SemiCondensed" panose="020B0502040204020203" pitchFamily="34" charset="0"/>
              </a:rPr>
              <a:t>Presentation title here</a:t>
            </a:r>
            <a:endParaRPr lang="en-US" dirty="0">
              <a:latin typeface="Bahnschrift SemiCondensed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3364"/>
            <a:ext cx="12191998" cy="2999654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5018569" y="198540"/>
            <a:ext cx="3508748" cy="1811013"/>
            <a:chOff x="4561365" y="251705"/>
            <a:chExt cx="3508748" cy="1811013"/>
          </a:xfrm>
        </p:grpSpPr>
        <p:sp>
          <p:nvSpPr>
            <p:cNvPr id="14" name="Text Placeholder 9">
              <a:extLst>
                <a:ext uri="{FF2B5EF4-FFF2-40B4-BE49-F238E27FC236}">
                  <a16:creationId xmlns:a16="http://schemas.microsoft.com/office/drawing/2014/main" id="{939EAE20-443B-4528-BBD6-32BD19163C1F}"/>
                </a:ext>
              </a:extLst>
            </p:cNvPr>
            <p:cNvSpPr txBox="1">
              <a:spLocks/>
            </p:cNvSpPr>
            <p:nvPr/>
          </p:nvSpPr>
          <p:spPr>
            <a:xfrm>
              <a:off x="4561366" y="251705"/>
              <a:ext cx="3508746" cy="29935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None/>
                <a:defRPr lang="en-US" sz="1800" b="0" kern="1200" cap="none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schemeClr val="bg1"/>
                  </a:solidFill>
                  <a:latin typeface="Bahnschrift SemiCondensed" panose="020B0502040204020203" pitchFamily="34" charset="0"/>
                </a:rPr>
                <a:t>IX CONVEGNO INTERNAZIONALE</a:t>
              </a:r>
            </a:p>
            <a:p>
              <a:endParaRPr lang="en-GB" sz="5400" dirty="0">
                <a:solidFill>
                  <a:schemeClr val="bg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15" name="Text Placeholder 9">
              <a:extLst>
                <a:ext uri="{FF2B5EF4-FFF2-40B4-BE49-F238E27FC236}">
                  <a16:creationId xmlns:a16="http://schemas.microsoft.com/office/drawing/2014/main" id="{939EAE20-443B-4528-BBD6-32BD19163C1F}"/>
                </a:ext>
              </a:extLst>
            </p:cNvPr>
            <p:cNvSpPr txBox="1">
              <a:spLocks/>
            </p:cNvSpPr>
            <p:nvPr/>
          </p:nvSpPr>
          <p:spPr>
            <a:xfrm>
              <a:off x="4561367" y="412211"/>
              <a:ext cx="3508746" cy="6636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None/>
                <a:defRPr lang="en-US" sz="1800" b="0" kern="1200" cap="none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5400" dirty="0" smtClean="0">
                  <a:solidFill>
                    <a:schemeClr val="bg1"/>
                  </a:solidFill>
                  <a:latin typeface="Bahnschrift SemiCondensed" panose="020B0502040204020203" pitchFamily="34" charset="0"/>
                </a:rPr>
                <a:t>ROMA 2021</a:t>
              </a:r>
              <a:endParaRPr lang="en-GB" sz="5400" dirty="0">
                <a:solidFill>
                  <a:schemeClr val="bg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16" name="Text Placeholder 9">
              <a:extLst>
                <a:ext uri="{FF2B5EF4-FFF2-40B4-BE49-F238E27FC236}">
                  <a16:creationId xmlns:a16="http://schemas.microsoft.com/office/drawing/2014/main" id="{939EAE20-443B-4528-BBD6-32BD19163C1F}"/>
                </a:ext>
              </a:extLst>
            </p:cNvPr>
            <p:cNvSpPr txBox="1">
              <a:spLocks/>
            </p:cNvSpPr>
            <p:nvPr/>
          </p:nvSpPr>
          <p:spPr>
            <a:xfrm>
              <a:off x="4561366" y="1568886"/>
              <a:ext cx="3508746" cy="4938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None/>
                <a:defRPr lang="en-US" sz="1800" b="0" kern="1200" cap="none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400" b="1" dirty="0">
                  <a:latin typeface="Bahnschrift SemiCondensed" panose="020B0502040204020203" pitchFamily="34" charset="0"/>
                </a:rPr>
                <a:t>Roma, capitale d'Italia 150 anni dopo</a:t>
              </a:r>
              <a:br>
                <a:rPr lang="it-IT" sz="1400" b="1" dirty="0">
                  <a:latin typeface="Bahnschrift SemiCondensed" panose="020B0502040204020203" pitchFamily="34" charset="0"/>
                </a:rPr>
              </a:br>
              <a:r>
                <a:rPr lang="it-IT" sz="1400" b="1" dirty="0">
                  <a:latin typeface="Bahnschrift SemiCondensed" panose="020B0502040204020203" pitchFamily="34" charset="0"/>
                </a:rPr>
                <a:t>Temi contemporanei</a:t>
              </a:r>
            </a:p>
            <a:p>
              <a:endParaRPr lang="en-GB" sz="5400" dirty="0">
                <a:solidFill>
                  <a:schemeClr val="bg1"/>
                </a:solidFill>
                <a:latin typeface="Bahnschrift SemiCondensed" panose="020B0502040204020203" pitchFamily="34" charset="0"/>
              </a:endParaRPr>
            </a:p>
          </p:txBody>
        </p:sp>
        <p:sp>
          <p:nvSpPr>
            <p:cNvPr id="19" name="Text Placeholder 9">
              <a:extLst>
                <a:ext uri="{FF2B5EF4-FFF2-40B4-BE49-F238E27FC236}">
                  <a16:creationId xmlns:a16="http://schemas.microsoft.com/office/drawing/2014/main" id="{939EAE20-443B-4528-BBD6-32BD19163C1F}"/>
                </a:ext>
              </a:extLst>
            </p:cNvPr>
            <p:cNvSpPr txBox="1">
              <a:spLocks/>
            </p:cNvSpPr>
            <p:nvPr/>
          </p:nvSpPr>
          <p:spPr>
            <a:xfrm>
              <a:off x="4561365" y="1163897"/>
              <a:ext cx="3508747" cy="30361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None/>
                <a:defRPr lang="en-US" sz="1800" b="0" kern="1200" cap="none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200" dirty="0" smtClean="0">
                  <a:solidFill>
                    <a:schemeClr val="bg1"/>
                  </a:solidFill>
                  <a:latin typeface="Bahnschrift SemiCondensed" panose="020B0502040204020203" pitchFamily="34" charset="0"/>
                </a:rPr>
                <a:t>1 – 2 – 3  DICEMBER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328088" y="1493161"/>
              <a:ext cx="1923317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820111" y="6422879"/>
            <a:ext cx="4728466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Company / Department and University Name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1330" y="320313"/>
            <a:ext cx="1342933" cy="147459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5346700" y="3713018"/>
            <a:ext cx="1485900" cy="1017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724525" y="4597858"/>
            <a:ext cx="128588" cy="1285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922169" y="4598809"/>
            <a:ext cx="128588" cy="128588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133557" y="4598848"/>
            <a:ext cx="128588" cy="128588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344945" y="4600775"/>
            <a:ext cx="128588" cy="128588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54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9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7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10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4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11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2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12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9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13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14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1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15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2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D519AC-7392-4C53-9E3F-08F1208B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885" y="3235750"/>
            <a:ext cx="6556248" cy="750278"/>
          </a:xfrm>
        </p:spPr>
        <p:txBody>
          <a:bodyPr/>
          <a:lstStyle/>
          <a:p>
            <a:r>
              <a:rPr lang="en-US" dirty="0">
                <a:latin typeface="Bahnschrift SemiCondensed" panose="020B0502040204020203" pitchFamily="34" charset="0"/>
              </a:rPr>
              <a:t>Thank You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A294210-0A3A-40B7-8019-FDFD9DA75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657940"/>
            <a:ext cx="3640478" cy="433938"/>
          </a:xfrm>
        </p:spPr>
        <p:txBody>
          <a:bodyPr/>
          <a:lstStyle/>
          <a:p>
            <a:r>
              <a:rPr lang="en-US" dirty="0">
                <a:latin typeface="Bahnschrift SemiCondensed" panose="020B0502040204020203" pitchFamily="34" charset="0"/>
              </a:rPr>
              <a:t>Email Address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ABAD79F-DC94-4F5D-8A43-C69B1B42666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408614" y="5367851"/>
            <a:ext cx="3638674" cy="453938"/>
          </a:xfrm>
        </p:spPr>
        <p:txBody>
          <a:bodyPr/>
          <a:lstStyle/>
          <a:p>
            <a:r>
              <a:rPr lang="en-US" dirty="0">
                <a:latin typeface="Bahnschrift SemiCondensed" panose="020B0502040204020203" pitchFamily="34" charset="0"/>
              </a:rPr>
              <a:t>Website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0610"/>
            <a:ext cx="12192000" cy="3344844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4758556" y="3010771"/>
            <a:ext cx="1553049" cy="2905383"/>
            <a:chOff x="4758556" y="2479142"/>
            <a:chExt cx="1553049" cy="2905383"/>
          </a:xfrm>
        </p:grpSpPr>
        <p:grpSp>
          <p:nvGrpSpPr>
            <p:cNvPr id="7" name="Group 6"/>
            <p:cNvGrpSpPr/>
            <p:nvPr/>
          </p:nvGrpSpPr>
          <p:grpSpPr>
            <a:xfrm>
              <a:off x="4809014" y="2479142"/>
              <a:ext cx="1502591" cy="1352975"/>
              <a:chOff x="4809014" y="2479142"/>
              <a:chExt cx="1502591" cy="135297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825705" y="3730372"/>
                <a:ext cx="1485900" cy="10174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4809014" y="2479142"/>
                <a:ext cx="749008" cy="131505"/>
                <a:chOff x="5203530" y="4615212"/>
                <a:chExt cx="749008" cy="131505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5203530" y="4615212"/>
                  <a:ext cx="128588" cy="12858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5401174" y="4616163"/>
                  <a:ext cx="128588" cy="12858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612562" y="4616202"/>
                  <a:ext cx="128588" cy="12858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823950" y="4618129"/>
                  <a:ext cx="128588" cy="12858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69487" y="4114914"/>
              <a:ext cx="402930" cy="30297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4758556" y="4782800"/>
              <a:ext cx="601725" cy="601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404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"/>
    </mc:Choice>
    <mc:Fallback>
      <p:transition spd="slow" advClick="0" advTm="2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1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9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2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7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3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4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5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6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5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7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5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0"/>
            <a:ext cx="12198350" cy="491170"/>
          </a:xfrm>
          <a:prstGeom prst="rect">
            <a:avLst/>
          </a:prstGeom>
          <a:solidFill>
            <a:srgbClr val="567F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329609" y="6429237"/>
            <a:ext cx="2753834" cy="317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Speaker’s </a:t>
            </a:r>
            <a:r>
              <a:rPr lang="en-GB" dirty="0">
                <a:solidFill>
                  <a:srgbClr val="446474"/>
                </a:solidFill>
                <a:latin typeface="Bahnschrift SemiCondensed" panose="020B0502040204020203" pitchFamily="34" charset="0"/>
              </a:rPr>
              <a:t>Name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491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2">
                    <a:lumMod val="90000"/>
                  </a:schemeClr>
                </a:solidFill>
                <a:latin typeface="Bahnschrift SemiCondensed" panose="020B0502040204020203" pitchFamily="34" charset="0"/>
              </a:rPr>
              <a:t>Presentation title</a:t>
            </a:r>
            <a:endParaRPr lang="en-GB" dirty="0">
              <a:solidFill>
                <a:schemeClr val="bg2">
                  <a:lumMod val="90000"/>
                </a:schemeClr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9801960" y="6429237"/>
            <a:ext cx="1830060" cy="28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GB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Your email</a:t>
            </a:r>
            <a:endParaRPr lang="en-GB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9EAE20-443B-4528-BBD6-32BD19163C1F}"/>
              </a:ext>
            </a:extLst>
          </p:cNvPr>
          <p:cNvSpPr txBox="1">
            <a:spLocks/>
          </p:cNvSpPr>
          <p:nvPr/>
        </p:nvSpPr>
        <p:spPr>
          <a:xfrm>
            <a:off x="106326" y="637952"/>
            <a:ext cx="2870792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rgbClr val="446474"/>
                </a:solidFill>
                <a:latin typeface="Bahnschrift SemiCondensed" panose="020B0502040204020203" pitchFamily="34" charset="0"/>
              </a:rPr>
              <a:t>Slide 8 Title</a:t>
            </a:r>
            <a:endParaRPr lang="en-GB" sz="2400" dirty="0">
              <a:solidFill>
                <a:srgbClr val="446474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5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D46D58D-B27D-4B23-AEA1-AE974AB622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949B46-24C4-420B-AB49-DDC88FEB9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0CE401-796E-4493-905E-4DDA5AF62AB4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71af3243-3dd4-4a8d-8c0d-dd76da1f02a5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Widescreen</PresentationFormat>
  <Paragraphs>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Bahnschrift SemiCondensed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2021-09-20T09:12:08Z</dcterms:created>
  <dcterms:modified xsi:type="dcterms:W3CDTF">2021-09-20T13:04:03Z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